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0.36470588235294121</c:v>
                </c:pt>
                <c:pt idx="1">
                  <c:v>0.63529411764705879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0.36470588235294121</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7.7049785400122239</c:v>
                </c:pt>
                <c:pt idx="1">
                  <c:v>6.6942475089294167</c:v>
                </c:pt>
                <c:pt idx="2">
                  <c:v>8.2771929084232561</c:v>
                </c:pt>
                <c:pt idx="3">
                  <c:v>7.7254307183437483</c:v>
                </c:pt>
                <c:pt idx="4">
                  <c:v>8.5527991520257203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5.3431922446268629</c:v>
                </c:pt>
                <c:pt idx="2">
                  <c:v>7.4783958079714701</c:v>
                </c:pt>
                <c:pt idx="3">
                  <c:v>7.0770804895995223</c:v>
                </c:pt>
                <c:pt idx="4">
                  <c:v>7.9158231855669898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Sheet1!$B$2:$B$6</c:f>
              <c:numCache>
                <c:formatCode>0.0</c:formatCode>
                <c:ptCount val="5"/>
                <c:pt idx="0">
                  <c:v>6.8039613606034042</c:v>
                </c:pt>
                <c:pt idx="1">
                  <c:v>6.7189356211048326</c:v>
                </c:pt>
                <c:pt idx="2">
                  <c:v>6.6472573756177544</c:v>
                </c:pt>
                <c:pt idx="3">
                  <c:v>6.3724177585094619</c:v>
                </c:pt>
                <c:pt idx="4">
                  <c:v>6.019754262359502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DB3-4AF0-8050-3D2482F62A6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Sheet1!$C$2:$C$6</c:f>
              <c:numCache>
                <c:formatCode>0.0</c:formatCode>
                <c:ptCount val="5"/>
                <c:pt idx="0">
                  <c:v>3.1960386393965958</c:v>
                </c:pt>
                <c:pt idx="1">
                  <c:v>3.2810643788951674</c:v>
                </c:pt>
                <c:pt idx="2">
                  <c:v>3.3527426243822456</c:v>
                </c:pt>
                <c:pt idx="3">
                  <c:v>3.6275822414905381</c:v>
                </c:pt>
                <c:pt idx="4">
                  <c:v>3.980245737640498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DB3-4AF0-8050-3D2482F62A6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0.2233102102463107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0.24407986864147002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2.5481590657376891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0.24407986864147002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7.0815745722207168E-2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6.4582404791061769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7.4006252550634457</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Sheet1!$B$2:$B$6</c:f>
              <c:numCache>
                <c:formatCode>0.0</c:formatCode>
                <c:ptCount val="5"/>
                <c:pt idx="0">
                  <c:v>6.1576748251605986</c:v>
                </c:pt>
                <c:pt idx="1">
                  <c:v>6.4176980351570592</c:v>
                </c:pt>
                <c:pt idx="2">
                  <c:v>6.5325433744583989</c:v>
                </c:pt>
                <c:pt idx="3">
                  <c:v>6.92780467180906</c:v>
                </c:pt>
                <c:pt idx="4">
                  <c:v>6.9363568596783054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B3-4892-A35B-85D2BEB6DF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Sheet1!$C$2:$C$6</c:f>
              <c:numCache>
                <c:formatCode>0.0</c:formatCode>
                <c:ptCount val="5"/>
                <c:pt idx="0">
                  <c:v>3.8423251748394014</c:v>
                </c:pt>
                <c:pt idx="1">
                  <c:v>3.5823019648429408</c:v>
                </c:pt>
                <c:pt idx="2">
                  <c:v>3.4674566255416011</c:v>
                </c:pt>
                <c:pt idx="3">
                  <c:v>3.07219532819094</c:v>
                </c:pt>
                <c:pt idx="4">
                  <c:v>3.0636431403216946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B3-4892-A35B-85D2BEB6DF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Sheet1!$B$2:$B$6</c:f>
              <c:numCache>
                <c:formatCode>0.0</c:formatCode>
                <c:ptCount val="5"/>
                <c:pt idx="0">
                  <c:v>7.6463126619176753</c:v>
                </c:pt>
                <c:pt idx="1">
                  <c:v>7.4006252550634457</c:v>
                </c:pt>
                <c:pt idx="2">
                  <c:v>7.3706016142107771</c:v>
                </c:pt>
                <c:pt idx="3">
                  <c:v>7.1751750290844356</c:v>
                </c:pt>
                <c:pt idx="4">
                  <c:v>7.1130663864145127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F85-4D2E-97C9-2C45D2C33C3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Sheet1!$C$2:$C$6</c:f>
              <c:numCache>
                <c:formatCode>0.0</c:formatCode>
                <c:ptCount val="5"/>
                <c:pt idx="0">
                  <c:v>2.3536873380823247</c:v>
                </c:pt>
                <c:pt idx="1">
                  <c:v>2.5993747449365543</c:v>
                </c:pt>
                <c:pt idx="2">
                  <c:v>2.6293983857892229</c:v>
                </c:pt>
                <c:pt idx="3">
                  <c:v>2.8248249709155644</c:v>
                </c:pt>
                <c:pt idx="4">
                  <c:v>2.8869336135854873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F85-4D2E-97C9-2C45D2C33C3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0.13049381862135867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0.43503461827219336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0.12128439902667232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1.2661918520053348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0.12128439902667232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0.43503461827219247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8.5552879387217118E-2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7.2996871938980776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0.37856770020713615</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0.47559628818854005</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0.13259268933897062</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1.3842487922915785</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0.1325926893389715</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0.47559628818853916</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5.1463730354210924E-2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7.7254307183437483</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0.72596892421290882</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0.54612832304421932</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0.15225649332214619</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1.5895361052744255</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0.15225649332214708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0.24584841663212487</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7.1767578529485112</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6.4081130547097134</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7.3616660347530596</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Sheet1!$B$2:$B$6</c:f>
              <c:numCache>
                <c:formatCode>0.0</c:formatCode>
                <c:ptCount val="5"/>
                <c:pt idx="0">
                  <c:v>3.8788747132984511</c:v>
                </c:pt>
                <c:pt idx="1">
                  <c:v>5.7006896455478762</c:v>
                </c:pt>
                <c:pt idx="2">
                  <c:v>5.7502454589767584</c:v>
                </c:pt>
                <c:pt idx="3">
                  <c:v>5.8229463508691106</c:v>
                </c:pt>
                <c:pt idx="4">
                  <c:v>6.4081130547097134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DA0-438A-A591-06F48384B8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Sheet1!$C$2:$C$6</c:f>
              <c:numCache>
                <c:formatCode>0.0</c:formatCode>
                <c:ptCount val="5"/>
                <c:pt idx="0">
                  <c:v>6.1211252867015489</c:v>
                </c:pt>
                <c:pt idx="1">
                  <c:v>4.2993103544521238</c:v>
                </c:pt>
                <c:pt idx="2">
                  <c:v>4.2497545410232416</c:v>
                </c:pt>
                <c:pt idx="3">
                  <c:v>4.1770536491308894</c:v>
                </c:pt>
                <c:pt idx="4">
                  <c:v>3.5918869452902866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DA0-438A-A591-06F48384B8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Sheet1!$B$2:$B$6</c:f>
              <c:numCache>
                <c:formatCode>0.0</c:formatCode>
                <c:ptCount val="5"/>
                <c:pt idx="0">
                  <c:v>8.110790267598702</c:v>
                </c:pt>
                <c:pt idx="1">
                  <c:v>7.465745897134231</c:v>
                </c:pt>
                <c:pt idx="2">
                  <c:v>7.2126189617759593</c:v>
                </c:pt>
                <c:pt idx="3">
                  <c:v>7.0929552816658719</c:v>
                </c:pt>
                <c:pt idx="4">
                  <c:v>7.0674758751819908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1E-4352-84A2-2366AC8FA8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Sheet1!$C$2:$C$6</c:f>
              <c:numCache>
                <c:formatCode>0.0</c:formatCode>
                <c:ptCount val="5"/>
                <c:pt idx="0">
                  <c:v>1.889209732401298</c:v>
                </c:pt>
                <c:pt idx="1">
                  <c:v>2.534254102865769</c:v>
                </c:pt>
                <c:pt idx="2">
                  <c:v>2.7873810382240407</c:v>
                </c:pt>
                <c:pt idx="3">
                  <c:v>2.9070447183341281</c:v>
                </c:pt>
                <c:pt idx="4">
                  <c:v>2.9325241248180092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1E-4352-84A2-2366AC8FA8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0.55902790481595765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0.73952642831445825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0.2061744391255349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2.1524317802416775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0.2061744391255349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0.73952642831445825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0.15600373236473963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6.4081130547097134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0.18143690016381919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0.88248445232460959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0.24603006739018962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2.5685188629188112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0.24603006739018873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0.57644393888847389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4.4934865988968946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8.3958776791693044</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Sheet1!$B$2:$B$6</c:f>
              <c:numCache>
                <c:formatCode>0.0</c:formatCode>
                <c:ptCount val="5"/>
                <c:pt idx="0">
                  <c:v>7.5749140459980326</c:v>
                </c:pt>
                <c:pt idx="1">
                  <c:v>7.7690546240686107</c:v>
                </c:pt>
                <c:pt idx="2">
                  <c:v>7.9804087956749221</c:v>
                </c:pt>
                <c:pt idx="3">
                  <c:v>8.1807861156345378</c:v>
                </c:pt>
                <c:pt idx="4">
                  <c:v>8.2330419265860701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80-45C6-A523-6A40F360AB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Sheet1!$C$2:$C$6</c:f>
              <c:numCache>
                <c:formatCode>0.0</c:formatCode>
                <c:ptCount val="5"/>
                <c:pt idx="0">
                  <c:v>2.4250859540019674</c:v>
                </c:pt>
                <c:pt idx="1">
                  <c:v>2.2309453759313893</c:v>
                </c:pt>
                <c:pt idx="2">
                  <c:v>2.0195912043250779</c:v>
                </c:pt>
                <c:pt idx="3">
                  <c:v>1.8192138843654622</c:v>
                </c:pt>
                <c:pt idx="4">
                  <c:v>1.7669580734139299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80-45C6-A523-6A40F360AB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Sheet1!$B$2:$B$6</c:f>
              <c:numCache>
                <c:formatCode>0.0</c:formatCode>
                <c:ptCount val="5"/>
                <c:pt idx="0">
                  <c:v>8.7197285930114319</c:v>
                </c:pt>
                <c:pt idx="1">
                  <c:v>8.6882392035018352</c:v>
                </c:pt>
                <c:pt idx="2">
                  <c:v>8.5740476456490278</c:v>
                </c:pt>
                <c:pt idx="3">
                  <c:v>8.5213303601639634</c:v>
                </c:pt>
                <c:pt idx="4">
                  <c:v>8.4271831246326734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E85-436D-8628-25A964CB79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Sheet1!$C$2:$C$6</c:f>
              <c:numCache>
                <c:formatCode>0.0</c:formatCode>
                <c:ptCount val="5"/>
                <c:pt idx="0">
                  <c:v>1.2802714069885681</c:v>
                </c:pt>
                <c:pt idx="1">
                  <c:v>1.3117607964981648</c:v>
                </c:pt>
                <c:pt idx="2">
                  <c:v>1.4259523543509722</c:v>
                </c:pt>
                <c:pt idx="3">
                  <c:v>1.4786696398360366</c:v>
                </c:pt>
                <c:pt idx="4">
                  <c:v>1.5728168753673266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E85-436D-8628-25A964CB79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0.40098899241919739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0.11584439470783447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1.2093989817049184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0.11584439470783536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0.36869101612580124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8.3958776791693044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8.5789549364963644</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Sheet1!$B$2:$B$6</c:f>
              <c:numCache>
                <c:formatCode>0.0</c:formatCode>
                <c:ptCount val="5"/>
                <c:pt idx="0">
                  <c:v>7.7084380970820234</c:v>
                </c:pt>
                <c:pt idx="1">
                  <c:v>7.8240143936810167</c:v>
                </c:pt>
                <c:pt idx="2">
                  <c:v>7.9617691898297851</c:v>
                </c:pt>
                <c:pt idx="3">
                  <c:v>8.246082700112261</c:v>
                </c:pt>
                <c:pt idx="4">
                  <c:v>8.2953620998962609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A4-4B4B-A5C6-5F36C5BF4B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Sheet1!$C$2:$C$6</c:f>
              <c:numCache>
                <c:formatCode>0.0</c:formatCode>
                <c:ptCount val="5"/>
                <c:pt idx="0">
                  <c:v>2.2915619029179766</c:v>
                </c:pt>
                <c:pt idx="1">
                  <c:v>2.1759856063189833</c:v>
                </c:pt>
                <c:pt idx="2">
                  <c:v>2.0382308101702149</c:v>
                </c:pt>
                <c:pt idx="3">
                  <c:v>1.753917299887739</c:v>
                </c:pt>
                <c:pt idx="4">
                  <c:v>1.7046379001037391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A4-4B4B-A5C6-5F36C5BF4B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Sheet1!$B$2:$B$6</c:f>
              <c:numCache>
                <c:formatCode>0.0</c:formatCode>
                <c:ptCount val="5"/>
                <c:pt idx="0">
                  <c:v>7.2588898974355356</c:v>
                </c:pt>
                <c:pt idx="1">
                  <c:v>7.2880770873772036</c:v>
                </c:pt>
                <c:pt idx="2">
                  <c:v>7.3616660347530596</c:v>
                </c:pt>
                <c:pt idx="3">
                  <c:v>7.4284010842573656</c:v>
                </c:pt>
                <c:pt idx="4">
                  <c:v>7.4557752962469976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28-45AE-B060-43E8F02BA02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Sheet1!$C$2:$C$6</c:f>
              <c:numCache>
                <c:formatCode>0.0</c:formatCode>
                <c:ptCount val="5"/>
                <c:pt idx="0">
                  <c:v>2.7411101025644644</c:v>
                </c:pt>
                <c:pt idx="1">
                  <c:v>2.7119229126227964</c:v>
                </c:pt>
                <c:pt idx="2">
                  <c:v>2.6383339652469404</c:v>
                </c:pt>
                <c:pt idx="3">
                  <c:v>2.5715989157426344</c:v>
                </c:pt>
                <c:pt idx="4">
                  <c:v>2.5442247037530024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28-45AE-B060-43E8F02BA02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8.7713143348329705</c:v>
                </c:pt>
                <c:pt idx="1">
                  <c:v>8.6833693371048781</c:v>
                </c:pt>
                <c:pt idx="2">
                  <c:v>8.5789549364963644</c:v>
                </c:pt>
                <c:pt idx="3">
                  <c:v>8.4909151252662962</c:v>
                </c:pt>
                <c:pt idx="4">
                  <c:v>8.4293773508796459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0-46A1-A503-8099CF71696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1.2286856651670295</c:v>
                </c:pt>
                <c:pt idx="1">
                  <c:v>1.3166306628951219</c:v>
                </c:pt>
                <c:pt idx="2">
                  <c:v>1.4210450635036356</c:v>
                </c:pt>
                <c:pt idx="3">
                  <c:v>1.5090848747337038</c:v>
                </c:pt>
                <c:pt idx="4">
                  <c:v>1.5706226491203541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0-46A1-A503-8099CF71696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0.23636878187110977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0.3946819240027688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0.11003436956232271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1.1487431466739366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0.11003436956232271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0.39468192400276969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9.5564683569868691E-3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8.5789549364963644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9.0870427115160695</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Sheet1!$B$2:$B$6</c:f>
              <c:numCache>
                <c:formatCode>0.0</c:formatCode>
                <c:ptCount val="5"/>
                <c:pt idx="0">
                  <c:v>8.5231785238376911</c:v>
                </c:pt>
                <c:pt idx="1">
                  <c:v>8.5765248157415908</c:v>
                </c:pt>
                <c:pt idx="2">
                  <c:v>8.6604046686990568</c:v>
                </c:pt>
                <c:pt idx="3">
                  <c:v>8.8103719773370006</c:v>
                </c:pt>
                <c:pt idx="4">
                  <c:v>8.8147015187245259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99-4BCF-970C-637C85241F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Sheet1!$C$2:$C$6</c:f>
              <c:numCache>
                <c:formatCode>0.0</c:formatCode>
                <c:ptCount val="5"/>
                <c:pt idx="0">
                  <c:v>1.4768214761623089</c:v>
                </c:pt>
                <c:pt idx="1">
                  <c:v>1.4234751842584092</c:v>
                </c:pt>
                <c:pt idx="2">
                  <c:v>1.3395953313009432</c:v>
                </c:pt>
                <c:pt idx="3">
                  <c:v>1.1896280226629994</c:v>
                </c:pt>
                <c:pt idx="4">
                  <c:v>1.1852984812754741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99-4BCF-970C-637C85241F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Sheet1!$B$2:$B$6</c:f>
              <c:numCache>
                <c:formatCode>0.0</c:formatCode>
                <c:ptCount val="5"/>
                <c:pt idx="0">
                  <c:v>9.1901950009221665</c:v>
                </c:pt>
                <c:pt idx="1">
                  <c:v>9.125846579188341</c:v>
                </c:pt>
                <c:pt idx="2">
                  <c:v>9.0870427115160695</c:v>
                </c:pt>
                <c:pt idx="3">
                  <c:v>9.0300830077201031</c:v>
                </c:pt>
                <c:pt idx="4">
                  <c:v>9.0293189787042873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CF-4725-B108-503509CB5C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Sheet1!$C$2:$C$6</c:f>
              <c:numCache>
                <c:formatCode>0.0</c:formatCode>
                <c:ptCount val="5"/>
                <c:pt idx="0">
                  <c:v>0.80980499907783354</c:v>
                </c:pt>
                <c:pt idx="1">
                  <c:v>0.87415342081165903</c:v>
                </c:pt>
                <c:pt idx="2">
                  <c:v>0.91295728848393054</c:v>
                </c:pt>
                <c:pt idx="3">
                  <c:v>0.96991699227989692</c:v>
                </c:pt>
                <c:pt idx="4">
                  <c:v>0.97068102129571265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CF-4725-B108-503509CB5C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0.44131464106271956</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0.54846658713854257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0.15290838386954952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1.5412825420160114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9.1235438223339376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0.37527976296967136</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0.29754458501889225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8.2953205703454103E-2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0.86601965300036099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8.2953205703454103E-2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0.2484034493093219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9.367413283598486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0.16862844534071986</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0.36789174478316244</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0.10256546789336696</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1.0707688770023616</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0.10256546789336696</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0.16351962486251281</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8.7701710286157848</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8.9386191894705149</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Sheet1!$B$2:$B$6</c:f>
              <c:numCache>
                <c:formatCode>0.0</c:formatCode>
                <c:ptCount val="5"/>
                <c:pt idx="0">
                  <c:v>7.3120708821632521</c:v>
                </c:pt>
                <c:pt idx="1">
                  <c:v>7.9204384162596648</c:v>
                </c:pt>
                <c:pt idx="2">
                  <c:v>8.1409180705739814</c:v>
                </c:pt>
                <c:pt idx="3">
                  <c:v>8.1843052365853612</c:v>
                </c:pt>
                <c:pt idx="4">
                  <c:v>8.3109495034608223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22-4D14-B431-BC62B5B9B5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Sheet1!$C$2:$C$6</c:f>
              <c:numCache>
                <c:formatCode>0.0</c:formatCode>
                <c:ptCount val="5"/>
                <c:pt idx="0">
                  <c:v>2.6879291178367479</c:v>
                </c:pt>
                <c:pt idx="1">
                  <c:v>2.0795615837403352</c:v>
                </c:pt>
                <c:pt idx="2">
                  <c:v>1.8590819294260186</c:v>
                </c:pt>
                <c:pt idx="3">
                  <c:v>1.8156947634146388</c:v>
                </c:pt>
                <c:pt idx="4">
                  <c:v>1.6890504965391777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B22-4D14-B431-BC62B5B9B5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Sheet1!$B$2:$B$6</c:f>
              <c:numCache>
                <c:formatCode>0.0</c:formatCode>
                <c:ptCount val="5"/>
                <c:pt idx="0">
                  <c:v>8.3709338432884532</c:v>
                </c:pt>
                <c:pt idx="1">
                  <c:v>8.1357866329088608</c:v>
                </c:pt>
                <c:pt idx="2">
                  <c:v>8.0134077066931546</c:v>
                </c:pt>
                <c:pt idx="3">
                  <c:v>7.8425993860682608</c:v>
                </c:pt>
                <c:pt idx="4">
                  <c:v>7.836723508768074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14-4257-9628-D42FE2BA51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Sheet1!$C$2:$C$6</c:f>
              <c:numCache>
                <c:formatCode>0.0</c:formatCode>
                <c:ptCount val="5"/>
                <c:pt idx="0">
                  <c:v>1.6290661567115468</c:v>
                </c:pt>
                <c:pt idx="1">
                  <c:v>1.8642133670911392</c:v>
                </c:pt>
                <c:pt idx="2">
                  <c:v>1.9865922933068454</c:v>
                </c:pt>
                <c:pt idx="3">
                  <c:v>2.1574006139317392</c:v>
                </c:pt>
                <c:pt idx="4">
                  <c:v>2.163276491231926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14-4257-9628-D42FE2BA51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Sheet1!$B$2:$B$6</c:f>
              <c:numCache>
                <c:formatCode>0.0</c:formatCode>
                <c:ptCount val="5"/>
                <c:pt idx="0">
                  <c:v>8.9386191894705149</c:v>
                </c:pt>
                <c:pt idx="1">
                  <c:v>8.6363556733455908</c:v>
                </c:pt>
                <c:pt idx="2">
                  <c:v>8.564048364894596</c:v>
                </c:pt>
                <c:pt idx="3">
                  <c:v>8.5319825798974165</c:v>
                </c:pt>
                <c:pt idx="4">
                  <c:v>8.4677086281636029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2-4D42-95A3-94AB14BBE5E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Sheet1!$C$2:$C$6</c:f>
              <c:numCache>
                <c:formatCode>0.0</c:formatCode>
                <c:ptCount val="5"/>
                <c:pt idx="0">
                  <c:v>1.0613808105294851</c:v>
                </c:pt>
                <c:pt idx="1">
                  <c:v>1.3636443266544092</c:v>
                </c:pt>
                <c:pt idx="2">
                  <c:v>1.435951635105404</c:v>
                </c:pt>
                <c:pt idx="3">
                  <c:v>1.4680174201025835</c:v>
                </c:pt>
                <c:pt idx="4">
                  <c:v>1.5322913718363971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2-4D42-95A3-94AB14BBE5E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0.37483218190438805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0.13805057630352291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1.4412283548663245</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0.13805057630352202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0.15473628124737715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8.9384179168272659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0.12865067003745345</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0.41082644138031554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0.11453534030227885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1.1957326401519452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0.11453534030227885</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0.3427518416038815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8.9388204621137621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8.4972603929847388</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7.9070097351975868</c:v>
                </c:pt>
                <c:pt idx="1">
                  <c:v>7.9317190610462687</c:v>
                </c:pt>
                <c:pt idx="2">
                  <c:v>7.9600484640093576</c:v>
                </c:pt>
                <c:pt idx="3">
                  <c:v>8.0654343154561161</c:v>
                </c:pt>
                <c:pt idx="4">
                  <c:v>8.1638319444777387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CF-4046-9310-98C62850CEE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2.0929902648024132</c:v>
                </c:pt>
                <c:pt idx="1">
                  <c:v>2.0682809389537313</c:v>
                </c:pt>
                <c:pt idx="2">
                  <c:v>2.0399515359906424</c:v>
                </c:pt>
                <c:pt idx="3">
                  <c:v>1.9345656845438839</c:v>
                </c:pt>
                <c:pt idx="4">
                  <c:v>1.8361680555222613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CF-4046-9310-98C62850CEE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Sheet1!$B$2:$B$6</c:f>
              <c:numCache>
                <c:formatCode>0.0</c:formatCode>
                <c:ptCount val="5"/>
                <c:pt idx="0">
                  <c:v>8.6939210113347531</c:v>
                </c:pt>
                <c:pt idx="1">
                  <c:v>8.4972603929847388</c:v>
                </c:pt>
                <c:pt idx="2">
                  <c:v>8.4541570670502448</c:v>
                </c:pt>
                <c:pt idx="3">
                  <c:v>8.436302641726515</c:v>
                </c:pt>
                <c:pt idx="4">
                  <c:v>8.3544055770057142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1D7-4E64-AB45-EA56FA11B0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Sheet1!$C$2:$C$6</c:f>
              <c:numCache>
                <c:formatCode>0.0</c:formatCode>
                <c:ptCount val="5"/>
                <c:pt idx="0">
                  <c:v>1.3060789886652469</c:v>
                </c:pt>
                <c:pt idx="1">
                  <c:v>1.5027396070152612</c:v>
                </c:pt>
                <c:pt idx="2">
                  <c:v>1.5458429329497552</c:v>
                </c:pt>
                <c:pt idx="3">
                  <c:v>1.563697358273485</c:v>
                </c:pt>
                <c:pt idx="4">
                  <c:v>1.6455944229942858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1D7-4E64-AB45-EA56FA11B0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0.58158704826155994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0.59655507118666584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0.16631509368736808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1.736305890802484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0.16631509368736808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0.59655507118666584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0.67956178970726278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8.2771929084232561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0.1723457998360427</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0.18316045269043535</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5.1063764806213996E-2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0.5330984318611911</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5.1063764806213996E-2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0.18316045269043535</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0.46820889683885625</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9.2186694123967747</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0.31521127105497726</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9.3874682136284804E-2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0.9800383114765987</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9.3874682136283027E-2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0.33671879348308309</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0.6923293738473717</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7.9959188581341847</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8.1605705460113818</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0.35029791942873434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0.14426478677411669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1.506103827125405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0.14426478677411758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0.1379824577504678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8.6459584035169073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Sheet1!$B$2:$B$6</c:f>
              <c:numCache>
                <c:formatCode>0.0</c:formatCode>
                <c:ptCount val="5"/>
                <c:pt idx="0">
                  <c:v>7.2100419004041374</c:v>
                </c:pt>
                <c:pt idx="1">
                  <c:v>7.2475752772387034</c:v>
                </c:pt>
                <c:pt idx="2">
                  <c:v>7.553651161754237</c:v>
                </c:pt>
                <c:pt idx="3">
                  <c:v>7.563746457956201</c:v>
                </c:pt>
                <c:pt idx="4">
                  <c:v>7.5876759913883074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04-4094-97B4-655ECD12D8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Sheet1!$C$2:$C$6</c:f>
              <c:numCache>
                <c:formatCode>0.0</c:formatCode>
                <c:ptCount val="5"/>
                <c:pt idx="0">
                  <c:v>2.7899580995958626</c:v>
                </c:pt>
                <c:pt idx="1">
                  <c:v>2.7524247227612966</c:v>
                </c:pt>
                <c:pt idx="2">
                  <c:v>2.446348838245763</c:v>
                </c:pt>
                <c:pt idx="3">
                  <c:v>2.436253542043799</c:v>
                </c:pt>
                <c:pt idx="4">
                  <c:v>2.4123240086116926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04-4094-97B4-655ECD12D8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Sheet1!$B$2:$B$6</c:f>
              <c:numCache>
                <c:formatCode>0.0</c:formatCode>
                <c:ptCount val="5"/>
                <c:pt idx="0">
                  <c:v>8.4781960186423007</c:v>
                </c:pt>
                <c:pt idx="1">
                  <c:v>8.2057578080107199</c:v>
                </c:pt>
                <c:pt idx="2">
                  <c:v>8.1605705460113818</c:v>
                </c:pt>
                <c:pt idx="3">
                  <c:v>8.0846322903523049</c:v>
                </c:pt>
                <c:pt idx="4">
                  <c:v>7.8789840697590847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09-41D3-BC44-5E2C4841B1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Sheet1!$C$2:$C$6</c:f>
              <c:numCache>
                <c:formatCode>0.0</c:formatCode>
                <c:ptCount val="5"/>
                <c:pt idx="0">
                  <c:v>1.5218039813576993</c:v>
                </c:pt>
                <c:pt idx="1">
                  <c:v>1.7942421919892801</c:v>
                </c:pt>
                <c:pt idx="2">
                  <c:v>1.8394294539886182</c:v>
                </c:pt>
                <c:pt idx="3">
                  <c:v>1.9153677096476951</c:v>
                </c:pt>
                <c:pt idx="4">
                  <c:v>2.1210159302409153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609-41D3-BC44-5E2C4841B1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0.35883337621607048</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0.12103378511164653</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1.2635754784259481</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0.12103378511164564</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0.43413569203162261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0.57548911394420088</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7.6157376415329514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0.84889730982254452</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0.62274006895834955</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0.17361527529329734</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1.812518747045889</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0.17361527529329734</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0.38522621943007174</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8.705403450489813</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0.23615517776038164</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0.38691484464988068</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0.1078689659095069</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1.1261366409444271</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0.1078689659095069</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0.35012752805771186</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9.5819057931408018</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8.1732062054579373</c:v>
                </c:pt>
                <c:pt idx="1">
                  <c:v>8.2300685634037887</c:v>
                </c:pt>
                <c:pt idx="2">
                  <c:v>8.4392084874104718</c:v>
                </c:pt>
                <c:pt idx="3">
                  <c:v>8.5153676459215646</c:v>
                </c:pt>
                <c:pt idx="4">
                  <c:v>8.5471909413146534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BF-4600-82E3-5447144C5A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1.8267937945420627</c:v>
                </c:pt>
                <c:pt idx="1">
                  <c:v>1.7699314365962113</c:v>
                </c:pt>
                <c:pt idx="2">
                  <c:v>1.5607915125895282</c:v>
                </c:pt>
                <c:pt idx="3">
                  <c:v>1.4846323540784354</c:v>
                </c:pt>
                <c:pt idx="4">
                  <c:v>1.4528090586853466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6BF-4600-82E3-5447144C5A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Sheet1!$B$2:$B$6</c:f>
              <c:numCache>
                <c:formatCode>0.0</c:formatCode>
                <c:ptCount val="5"/>
                <c:pt idx="0">
                  <c:v>8.9245224536332017</c:v>
                </c:pt>
                <c:pt idx="1">
                  <c:v>8.921399170546028</c:v>
                </c:pt>
                <c:pt idx="2">
                  <c:v>8.7978200655508481</c:v>
                </c:pt>
                <c:pt idx="3">
                  <c:v>8.7670279019951955</c:v>
                </c:pt>
                <c:pt idx="4">
                  <c:v>8.7157990798645884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8B1-4F99-A078-68E287A1EFB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Sheet1!$C$2:$C$6</c:f>
              <c:numCache>
                <c:formatCode>0.0</c:formatCode>
                <c:ptCount val="5"/>
                <c:pt idx="0">
                  <c:v>1.0754775463667983</c:v>
                </c:pt>
                <c:pt idx="1">
                  <c:v>1.078600829453972</c:v>
                </c:pt>
                <c:pt idx="2">
                  <c:v>1.2021799344491519</c:v>
                </c:pt>
                <c:pt idx="3">
                  <c:v>1.2329720980048045</c:v>
                </c:pt>
                <c:pt idx="4">
                  <c:v>1.2842009201354116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8B1-4F99-A078-68E287A1EFB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0.32011522703534201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0.32925765134184282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9.179457149072956E-2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0.95832225259509407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9.1794571490728671E-2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0.32925765134184282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0.25649445734175558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8.5527991520257203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0.34472369653753532</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0.2381982729144525</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6.6407897592979381E-2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0.69328899277922673</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6.6407897592979381E-2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0.2381982729144525</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0.1200134467014653</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9.1870206625768969</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0.12341791415999559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0.15111213520229505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1.5775891694874637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0.15111213520229505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0.25182193832851851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8.2087680451427545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0.21246770172220497</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0.25058458470373957</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6.9861108713251241E-2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0.72934002505403939</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6.9861108713251241E-2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0.25058458470373957</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0.12312384883208516</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9.1424932686805711</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5.7380572610401082E-2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0.28931931470233074</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8.0660061835643226E-2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0.84207955761959852</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8.0660061835642338E-2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0.28931931470233074</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0.15302975707906619</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8.8032835989009186</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8.9423697293986457</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8.0551867090194609</c:v>
                </c:pt>
                <c:pt idx="1">
                  <c:v>8.0703537218039898</c:v>
                </c:pt>
                <c:pt idx="2">
                  <c:v>8.4425596238229677</c:v>
                </c:pt>
                <c:pt idx="3">
                  <c:v>8.482725544303527</c:v>
                </c:pt>
                <c:pt idx="4">
                  <c:v>8.5823019662924303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E38-422C-B6BE-6A4EDF3EC1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1.9448132909805391</c:v>
                </c:pt>
                <c:pt idx="1">
                  <c:v>1.9296462781960102</c:v>
                </c:pt>
                <c:pt idx="2">
                  <c:v>1.5574403761770323</c:v>
                </c:pt>
                <c:pt idx="3">
                  <c:v>1.517274455696473</c:v>
                </c:pt>
                <c:pt idx="4">
                  <c:v>1.4176980337075697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E38-422C-B6BE-6A4EDF3EC1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Sheet1!$B$2:$B$6</c:f>
              <c:numCache>
                <c:formatCode>0.0</c:formatCode>
                <c:ptCount val="5"/>
                <c:pt idx="0">
                  <c:v>9.1607466708119585</c:v>
                </c:pt>
                <c:pt idx="1">
                  <c:v>8.9423697293986457</c:v>
                </c:pt>
                <c:pt idx="2">
                  <c:v>8.8898755478390239</c:v>
                </c:pt>
                <c:pt idx="3">
                  <c:v>8.8100675485440423</c:v>
                </c:pt>
                <c:pt idx="4">
                  <c:v>8.6818582432061913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E3E-468D-BA6D-C582DE976E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Sheet1!$C$2:$C$6</c:f>
              <c:numCache>
                <c:formatCode>0.0</c:formatCode>
                <c:ptCount val="5"/>
                <c:pt idx="0">
                  <c:v>0.83925332918804152</c:v>
                </c:pt>
                <c:pt idx="1">
                  <c:v>1.0576302706013543</c:v>
                </c:pt>
                <c:pt idx="2">
                  <c:v>1.1101244521609761</c:v>
                </c:pt>
                <c:pt idx="3">
                  <c:v>1.1899324514559577</c:v>
                </c:pt>
                <c:pt idx="4">
                  <c:v>1.3181417567938087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E3E-468D-BA6D-C582DE976E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0.29218337256134674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0.10140070008490643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1.0586088669731417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0.10140070008490554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0.3637138429013369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0.13725354712180682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8.9423697293986457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0.29277231774025836</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0.40362368772677204</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0.11252726643524635</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1.1747686349784248</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0.11252726643524724</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0.40362368772677115</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0.35369518918552778</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8.8932414830229938</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0.99692852363651951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0.26243780723089216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7.3165698532895007E-2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0.76383947211757075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7.3165698532895007E-2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0.26243780723089216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4.0232755732496628E-2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9.4936759426696522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0.33878574571964037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0.22428393257096957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2.3414923125819573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0.22428393257096957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0.80448331173361076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6.0949427905988784E-2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5.7690871546691591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0.18813110218599904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0.21694955831216101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2.2649224899123581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0.21694955831216145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0.77817566844599817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0.86801496050932947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4.538052867936309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0.12674005972472457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0.17473692000313079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1.8242285580671993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0.17473692000313079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0.4048110777076559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7.5144537945835754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0.8994413407821229</c:v>
                </c:pt>
                <c:pt idx="1">
                  <c:v>3.9106145251396648E-2</c:v>
                </c:pt>
                <c:pt idx="2">
                  <c:v>4.4692737430167606E-2</c:v>
                </c:pt>
                <c:pt idx="3">
                  <c:v>5.586592178770949E-3</c:v>
                </c:pt>
                <c:pt idx="4">
                  <c:v>0</c:v>
                </c:pt>
                <c:pt idx="5">
                  <c:v>1.1173184357541902E-2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6.6477206294498394</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Sheet1!$B$2:$B$6</c:f>
              <c:numCache>
                <c:formatCode>0.0</c:formatCode>
                <c:ptCount val="5"/>
                <c:pt idx="0">
                  <c:v>4.8657980507412546</c:v>
                </c:pt>
                <c:pt idx="1">
                  <c:v>5.1097276733829817</c:v>
                </c:pt>
                <c:pt idx="2">
                  <c:v>5.9197357691400692</c:v>
                </c:pt>
                <c:pt idx="3">
                  <c:v>6.1668925689257561</c:v>
                </c:pt>
                <c:pt idx="4">
                  <c:v>6.216696328846564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776-4E61-9D4C-FAFACAAD4FD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Sheet1!$C$2:$C$6</c:f>
              <c:numCache>
                <c:formatCode>0.0</c:formatCode>
                <c:ptCount val="5"/>
                <c:pt idx="0">
                  <c:v>5.1342019492587454</c:v>
                </c:pt>
                <c:pt idx="1">
                  <c:v>4.8902723266170183</c:v>
                </c:pt>
                <c:pt idx="2">
                  <c:v>4.0802642308599308</c:v>
                </c:pt>
                <c:pt idx="3">
                  <c:v>3.8331074310742439</c:v>
                </c:pt>
                <c:pt idx="4">
                  <c:v>3.783303671153436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776-4E61-9D4C-FAFACAAD4FD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Sheet1!$B$2:$B$6</c:f>
              <c:numCache>
                <c:formatCode>0.0</c:formatCode>
                <c:ptCount val="5"/>
                <c:pt idx="0">
                  <c:v>6.9035634079451684</c:v>
                </c:pt>
                <c:pt idx="1">
                  <c:v>6.8260840900565256</c:v>
                </c:pt>
                <c:pt idx="2">
                  <c:v>6.6477206294498394</c:v>
                </c:pt>
                <c:pt idx="3">
                  <c:v>6.5348874244792983</c:v>
                </c:pt>
                <c:pt idx="4">
                  <c:v>6.5091825379132766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8B-4C6E-BEE1-B5832DEAF82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Sheet1!$C$2:$C$6</c:f>
              <c:numCache>
                <c:formatCode>0.0</c:formatCode>
                <c:ptCount val="5"/>
                <c:pt idx="0">
                  <c:v>3.0964365920548316</c:v>
                </c:pt>
                <c:pt idx="1">
                  <c:v>3.1739159099434744</c:v>
                </c:pt>
                <c:pt idx="2">
                  <c:v>3.3522793705501606</c:v>
                </c:pt>
                <c:pt idx="3">
                  <c:v>3.4651125755207017</c:v>
                </c:pt>
                <c:pt idx="4">
                  <c:v>3.4908174620867234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8B-4C6E-BEE1-B5832DEAF82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0.15251714816539064</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0.88248742863187868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0.24603089716240234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2.5685275256225459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0.24603089716240234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0.51475072679786216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7.5112595248104794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0.20965331539532439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0.71361928689323229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0.19895172179271192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2.0770276399767216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0.19895172179271192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0.51433595256446552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7.9803559328903511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0.80397216724748155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0.49214555545481886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0.13720650132178491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1.4324163322736716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0.13720650132178491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0.49214555545481886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0.37911475047863874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9.2991692681798526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0.39852244392354441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0.27004887723459392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2.819271816834708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0.27004887723459348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0.96863744360682524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0.89861686563709853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4.9890036898624608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0.34200435537696716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0.25408405372583198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2.6526013331804092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0.25408405372583331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0.91137326984124822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0.2856357679432433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3.458814731506052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3.5197397948840248E-2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0.13048007872616374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1.3621934383807286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0.13048007872616374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0.468018572019961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0.25705527004661732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7.6665405906469823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9.7181241741034583</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0.69273743016759781</c:v>
                </c:pt>
                <c:pt idx="1">
                  <c:v>0.30726256983240219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Sheet1!$B$2:$B$6</c:f>
              <c:numCache>
                <c:formatCode>0.0</c:formatCode>
                <c:ptCount val="5"/>
                <c:pt idx="0">
                  <c:v>9.3040518466937687</c:v>
                </c:pt>
                <c:pt idx="1">
                  <c:v>9.393982641694576</c:v>
                </c:pt>
                <c:pt idx="2">
                  <c:v>9.4168623919406738</c:v>
                </c:pt>
                <c:pt idx="3">
                  <c:v>9.4347463504698634</c:v>
                </c:pt>
                <c:pt idx="4">
                  <c:v>9.443966571241182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A5-4997-84E8-07DA736840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Sheet1!$C$2:$C$6</c:f>
              <c:numCache>
                <c:formatCode>0.0</c:formatCode>
                <c:ptCount val="5"/>
                <c:pt idx="0">
                  <c:v>0.69594815330623128</c:v>
                </c:pt>
                <c:pt idx="1">
                  <c:v>0.60601735830542403</c:v>
                </c:pt>
                <c:pt idx="2">
                  <c:v>0.58313760805932624</c:v>
                </c:pt>
                <c:pt idx="3">
                  <c:v>0.56525364953013657</c:v>
                </c:pt>
                <c:pt idx="4">
                  <c:v>0.556033428758818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A5-4997-84E8-07DA736840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Sheet1!$B$2:$B$6</c:f>
              <c:numCache>
                <c:formatCode>0.0</c:formatCode>
                <c:ptCount val="5"/>
                <c:pt idx="0">
                  <c:v>9.7181241741034583</c:v>
                </c:pt>
                <c:pt idx="1">
                  <c:v>9.5798442325791999</c:v>
                </c:pt>
                <c:pt idx="2">
                  <c:v>9.5086169146143327</c:v>
                </c:pt>
                <c:pt idx="3">
                  <c:v>9.5069791177314134</c:v>
                </c:pt>
                <c:pt idx="4">
                  <c:v>9.5057029046091035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BC-4012-BD44-159D89CFBD6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Sheet1!$C$2:$C$6</c:f>
              <c:numCache>
                <c:formatCode>0.0</c:formatCode>
                <c:ptCount val="5"/>
                <c:pt idx="0">
                  <c:v>0.2818758258965417</c:v>
                </c:pt>
                <c:pt idx="1">
                  <c:v>0.42015576742080007</c:v>
                </c:pt>
                <c:pt idx="2">
                  <c:v>0.49138308538566733</c:v>
                </c:pt>
                <c:pt idx="3">
                  <c:v>0.49302088226858665</c:v>
                </c:pt>
                <c:pt idx="4">
                  <c:v>0.4942970953908965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BC-4012-BD44-159D89CFBD6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0.405637283225456</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5.8284594750917407E-2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1.6249309250270016E-2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0.16964047427800111</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1.6249309250270016E-2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5.8284594750917407E-2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9.7761165966574026E-2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9.9136196334748892</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1.0865253484989346E-2</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0.31056869863082071</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8.6584231203335804E-2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0.9039270420732386</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8.6584231203335804E-2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0.2837430136746768</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9.3901950076600862</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0.16950070958492347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8.7547674931265362E-2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2.4407637218372358E-2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0.25481225632168147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2.4407637218372358E-2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1.5547439235598759E-2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9.8505578811753978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Sheet1!$B$2:$B$6</c:f>
              <c:numCache>
                <c:formatCode>0.0</c:formatCode>
                <c:ptCount val="5"/>
                <c:pt idx="0">
                  <c:v>5.9500408942981791</c:v>
                </c:pt>
                <c:pt idx="1">
                  <c:v>6.159330082577525</c:v>
                </c:pt>
                <c:pt idx="2">
                  <c:v>6.2441351264851734</c:v>
                </c:pt>
                <c:pt idx="3">
                  <c:v>6.4473997108087078</c:v>
                </c:pt>
                <c:pt idx="4">
                  <c:v>6.4488495874607636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B42-4631-96DF-267CA30F8C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Sheet1!$C$2:$C$6</c:f>
              <c:numCache>
                <c:formatCode>0.0</c:formatCode>
                <c:ptCount val="5"/>
                <c:pt idx="0">
                  <c:v>4.0499591057018209</c:v>
                </c:pt>
                <c:pt idx="1">
                  <c:v>3.840669917422475</c:v>
                </c:pt>
                <c:pt idx="2">
                  <c:v>3.7558648735148266</c:v>
                </c:pt>
                <c:pt idx="3">
                  <c:v>3.5526002891912922</c:v>
                </c:pt>
                <c:pt idx="4">
                  <c:v>3.5511504125392364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B42-4631-96DF-267CA30F8C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Sheet1!$B$2:$B$6</c:f>
              <c:numCache>
                <c:formatCode>0.0</c:formatCode>
                <c:ptCount val="5"/>
                <c:pt idx="0">
                  <c:v>7.3400775579052073</c:v>
                </c:pt>
                <c:pt idx="1">
                  <c:v>6.7676453216298791</c:v>
                </c:pt>
                <c:pt idx="2">
                  <c:v>6.6763753341658729</c:v>
                </c:pt>
                <c:pt idx="3">
                  <c:v>6.597493682932555</c:v>
                </c:pt>
                <c:pt idx="4">
                  <c:v>6.5294805946266381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DBA-4032-87FB-419DD32789E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Sheet1!$C$2:$C$6</c:f>
              <c:numCache>
                <c:formatCode>0.0</c:formatCode>
                <c:ptCount val="5"/>
                <c:pt idx="0">
                  <c:v>2.6599224420947927</c:v>
                </c:pt>
                <c:pt idx="1">
                  <c:v>3.2323546783701209</c:v>
                </c:pt>
                <c:pt idx="2">
                  <c:v>3.3236246658341271</c:v>
                </c:pt>
                <c:pt idx="3">
                  <c:v>3.402506317067445</c:v>
                </c:pt>
                <c:pt idx="4">
                  <c:v>3.4705194053733619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DBA-4032-87FB-419DD32789E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0.56424581005586605</c:v>
                </c:pt>
                <c:pt idx="1">
                  <c:v>0.21787709497206698</c:v>
                </c:pt>
                <c:pt idx="2">
                  <c:v>0.21787709497206698</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0.36938262429194957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0.10492340855353977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1.0953854416667577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0.10492340855353888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0.37634943450450109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3.3468764508855386E-2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8.1968251700778847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0.6692897202806467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0.23186148292167985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2.4206008590168508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0.23186148292167985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0.35875637127655313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6.4165199059269042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7.8364454307888742E-2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0.35715277414128366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9.9571523168603626E-2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1.039512520486003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9.9571523168604514E-2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0.35715277414128188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0.51619684660566456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9.0729011401833777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8.7543809772582719</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Sheet1!$B$2:$B$6</c:f>
              <c:numCache>
                <c:formatCode>0.0</c:formatCode>
                <c:ptCount val="5"/>
                <c:pt idx="0">
                  <c:v>8.4492013406758986</c:v>
                </c:pt>
                <c:pt idx="1">
                  <c:v>8.480443484258636</c:v>
                </c:pt>
                <c:pt idx="2">
                  <c:v>8.5250166766725801</c:v>
                </c:pt>
                <c:pt idx="3">
                  <c:v>8.5768376487138891</c:v>
                </c:pt>
                <c:pt idx="4">
                  <c:v>8.7166091596683195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6F-46DD-88BB-FF8871BC890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Sheet1!$C$2:$C$6</c:f>
              <c:numCache>
                <c:formatCode>0.0</c:formatCode>
                <c:ptCount val="5"/>
                <c:pt idx="0">
                  <c:v>1.5507986593241014</c:v>
                </c:pt>
                <c:pt idx="1">
                  <c:v>1.519556515741364</c:v>
                </c:pt>
                <c:pt idx="2">
                  <c:v>1.4749833233274199</c:v>
                </c:pt>
                <c:pt idx="3">
                  <c:v>1.4231623512861109</c:v>
                </c:pt>
                <c:pt idx="4">
                  <c:v>1.2833908403316805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6F-46DD-88BB-FF8871BC890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Sheet1!$B$2:$B$6</c:f>
              <c:numCache>
                <c:formatCode>0.0</c:formatCode>
                <c:ptCount val="5"/>
                <c:pt idx="0">
                  <c:v>9.0119751912434705</c:v>
                </c:pt>
                <c:pt idx="1">
                  <c:v>8.9582084944655467</c:v>
                </c:pt>
                <c:pt idx="2">
                  <c:v>8.9411364898052792</c:v>
                </c:pt>
                <c:pt idx="3">
                  <c:v>8.8938299850796572</c:v>
                </c:pt>
                <c:pt idx="4">
                  <c:v>8.83913622440698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26-4B37-9972-20FF9D543B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Sheet1!$C$2:$C$6</c:f>
              <c:numCache>
                <c:formatCode>0.0</c:formatCode>
                <c:ptCount val="5"/>
                <c:pt idx="0">
                  <c:v>0.98802480875652954</c:v>
                </c:pt>
                <c:pt idx="1">
                  <c:v>1.0417915055344533</c:v>
                </c:pt>
                <c:pt idx="2">
                  <c:v>1.0588635101947208</c:v>
                </c:pt>
                <c:pt idx="3">
                  <c:v>1.1061700149203428</c:v>
                </c:pt>
                <c:pt idx="4">
                  <c:v>1.16086377559302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26-4B37-9972-20FF9D543B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6.5605017513143515E-2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0.37396390893489517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0.10425834186017724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1.088442240109643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0.10425834186017724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0.37396390893489517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0.18576253941201415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8.5111943947068394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0.10227813004902586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0.3105459719853485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8.6577895184495546E-2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0.90386089493894417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8.6577895184495546E-2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6.5195659419401863E-2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9.1279229237077963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0.42458100558659218</c:v>
                </c:pt>
                <c:pt idx="1">
                  <c:v>0.56983240223463683</c:v>
                </c:pt>
                <c:pt idx="2">
                  <c:v>0</c:v>
                </c:pt>
                <c:pt idx="3">
                  <c:v>5.586592178770949E-3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0.15090934674657674</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0.40841906385648574</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0.11386418144745569</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1.1887258372968503</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0.11386418144745569</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0.40841906385648485</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0.1469939648123777</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8.62402561336018</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8.5350937426615463</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7.9336938966205857</c:v>
                </c:pt>
                <c:pt idx="1">
                  <c:v>8.1599307562603265</c:v>
                </c:pt>
                <c:pt idx="2">
                  <c:v>8.441341343383705</c:v>
                </c:pt>
                <c:pt idx="3">
                  <c:v>8.443882676528542</c:v>
                </c:pt>
                <c:pt idx="4">
                  <c:v>8.4455197654815244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A-46A9-B7C0-E2864A7814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2.0663061033794143</c:v>
                </c:pt>
                <c:pt idx="1">
                  <c:v>1.8400692437396735</c:v>
                </c:pt>
                <c:pt idx="2">
                  <c:v>1.558658656616295</c:v>
                </c:pt>
                <c:pt idx="3">
                  <c:v>1.556117323471458</c:v>
                </c:pt>
                <c:pt idx="4">
                  <c:v>1.5544802345184756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A-46A9-B7C0-E2864A7814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8.8718130430238684</c:v>
                </c:pt>
                <c:pt idx="1">
                  <c:v>8.8245534378342292</c:v>
                </c:pt>
                <c:pt idx="2">
                  <c:v>8.7263801961228449</c:v>
                </c:pt>
                <c:pt idx="3">
                  <c:v>8.6979610745668143</c:v>
                </c:pt>
                <c:pt idx="4">
                  <c:v>8.696054506411512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4B-4B90-A1A8-F5C074DD80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0.0</c:formatCode>
                <c:ptCount val="5"/>
                <c:pt idx="0">
                  <c:v>1.1281869569761316</c:v>
                </c:pt>
                <c:pt idx="1">
                  <c:v>1.1754465621657708</c:v>
                </c:pt>
                <c:pt idx="2">
                  <c:v>1.2736198038771551</c:v>
                </c:pt>
                <c:pt idx="3">
                  <c:v>1.3020389254331857</c:v>
                </c:pt>
                <c:pt idx="4">
                  <c:v>1.303945493588488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4B-4B90-A1A8-F5C074DD80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3.7529427310429853E-2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0.34030954482620679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9.4875756764401409E-2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0.99048938801689257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9.4875756764400521E-2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0.34030954482620679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0.22820830033596273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8.4018000913823023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0.17904613677696268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0.23531946388357206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6.5605307158660864E-2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0.68491006295323587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6.5605307158660864E-2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0.23531946388357206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4.5514776874922447E-2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9.1433739514901742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0.17963154696964523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8.3657049906165071E-2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0.87336768623222127</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8.3657049906165071E-2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0.30006920151125982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0.13547205759314984</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8.6449373338681834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1.6050015201825669</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0.43885711247259529</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0.12235008183076701</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1.2773174287010711</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0.12235008183076701</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0.43885711247259529</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8.1880423180523465E-2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7.9502635939055244</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8.5167907705137829</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Sheet1!$B$2:$B$6</c:f>
              <c:numCache>
                <c:formatCode>0.0</c:formatCode>
                <c:ptCount val="5"/>
                <c:pt idx="0">
                  <c:v>7.9310759664812496</c:v>
                </c:pt>
                <c:pt idx="1">
                  <c:v>7.9560089358476107</c:v>
                </c:pt>
                <c:pt idx="2">
                  <c:v>8.2834588032716976</c:v>
                </c:pt>
                <c:pt idx="3">
                  <c:v>8.3152787896302769</c:v>
                </c:pt>
                <c:pt idx="4">
                  <c:v>8.3715776079867172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3B-4FA6-BD9C-61C4EEF5CEC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Sheet1!$C$2:$C$6</c:f>
              <c:numCache>
                <c:formatCode>0.0</c:formatCode>
                <c:ptCount val="5"/>
                <c:pt idx="0">
                  <c:v>2.0689240335187504</c:v>
                </c:pt>
                <c:pt idx="1">
                  <c:v>2.0439910641523893</c:v>
                </c:pt>
                <c:pt idx="2">
                  <c:v>1.7165411967283024</c:v>
                </c:pt>
                <c:pt idx="3">
                  <c:v>1.6847212103697231</c:v>
                </c:pt>
                <c:pt idx="4">
                  <c:v>1.6284223920132828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D3B-4FA6-BD9C-61C4EEF5CEC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c:v>
                </c:pt>
                <c:pt idx="1">
                  <c:v>8</c:v>
                </c:pt>
                <c:pt idx="2">
                  <c:v>6</c:v>
                </c:pt>
                <c:pt idx="3">
                  <c:v>57</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Sheet1!$B$2:$B$6</c:f>
              <c:numCache>
                <c:formatCode>0.0</c:formatCode>
                <c:ptCount val="5"/>
                <c:pt idx="0">
                  <c:v>8.6468085534402839</c:v>
                </c:pt>
                <c:pt idx="1">
                  <c:v>8.5738118514643524</c:v>
                </c:pt>
                <c:pt idx="2">
                  <c:v>8.5204609281593395</c:v>
                </c:pt>
                <c:pt idx="3">
                  <c:v>8.5167907705137829</c:v>
                </c:pt>
                <c:pt idx="4">
                  <c:v>8.42593426692852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401-4E41-ADF8-C56614B177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Sheet1!$C$2:$C$6</c:f>
              <c:numCache>
                <c:formatCode>0.0</c:formatCode>
                <c:ptCount val="5"/>
                <c:pt idx="0">
                  <c:v>1.3531914465597161</c:v>
                </c:pt>
                <c:pt idx="1">
                  <c:v>1.4261881485356476</c:v>
                </c:pt>
                <c:pt idx="2">
                  <c:v>1.4795390718406605</c:v>
                </c:pt>
                <c:pt idx="3">
                  <c:v>1.4832092294862171</c:v>
                </c:pt>
                <c:pt idx="4">
                  <c:v>1.57406573307148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401-4E41-ADF8-C56614B177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0.1820291124228568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0.32313351625500619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9.0087208415774001E-2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0.94049762526238112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9.0087208415774001E-2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0.28658580430391289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8.7881482427179112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0.43354865718879054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0.38484803907823384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0.1072927559686585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1.1201210912281958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0.10729275596865939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0.38484803907823384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0.2641674938032228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7.8865311338909381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0.44635158756031856</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0.44699621768809372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0.12461920351261746</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1.3010067358817459</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0.12461920351261746</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0.36463349013899915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8.1779674488574141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0.56814702410089524</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0.37041735057661462</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0.10326958790582452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1.0781197896486852</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0.10326958790582452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0.37041735057661462</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1.3445655503110387E-2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8.7059099609964079</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0.17940793731907334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0.33255287032080005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9.2713253905271742E-2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0.96791316616031509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9.2713253905271742E-2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0.33255287032080005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4.2805282136965772E-2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9.0590613242415898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0.48006189138090782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0.46360887946175389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0.12925068941011553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1.3493587890159802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0.12925068941011553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0.46360887946175389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5.0460930743140509E-2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8.4831265123784334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Sheet1!$B$2:$B$6</c:f>
              <c:numCache>
                <c:formatCode>0.0</c:formatCode>
                <c:ptCount val="5"/>
                <c:pt idx="0">
                  <c:v>7.2481129738540258</c:v>
                </c:pt>
                <c:pt idx="1">
                  <c:v>7.3652957188150401</c:v>
                </c:pt>
                <c:pt idx="2">
                  <c:v>7.391152185595887</c:v>
                </c:pt>
                <c:pt idx="3">
                  <c:v>7.5452812993763914</c:v>
                </c:pt>
                <c:pt idx="4">
                  <c:v>7.5470220273507991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6BA-4567-B318-E6E4EACCED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Sheet1!$C$2:$C$6</c:f>
              <c:numCache>
                <c:formatCode>0.0</c:formatCode>
                <c:ptCount val="5"/>
                <c:pt idx="0">
                  <c:v>2.7518870261459742</c:v>
                </c:pt>
                <c:pt idx="1">
                  <c:v>2.6347042811849599</c:v>
                </c:pt>
                <c:pt idx="2">
                  <c:v>2.608847814404113</c:v>
                </c:pt>
                <c:pt idx="3">
                  <c:v>2.4547187006236086</c:v>
                </c:pt>
                <c:pt idx="4">
                  <c:v>2.4529779726492009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6BA-4567-B318-E6E4EACCED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6.4165199059269042</c:v>
                </c:pt>
                <c:pt idx="1">
                  <c:v>8.1779674488574141</c:v>
                </c:pt>
                <c:pt idx="2">
                  <c:v>6.4081130547097134</c:v>
                </c:pt>
                <c:pt idx="3">
                  <c:v>4.9890036898624608</c:v>
                </c:pt>
                <c:pt idx="4">
                  <c:v>7.8865311338909381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6.5297339648749544</c:v>
                </c:pt>
                <c:pt idx="1">
                  <c:v>8.2465389537384208</c:v>
                </c:pt>
                <c:pt idx="2">
                  <c:v>6.4598193756752407</c:v>
                </c:pt>
                <c:pt idx="3">
                  <c:v>5.0366359906505567</c:v>
                </c:pt>
                <c:pt idx="4">
                  <c:v>7.8564209226719068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Sheet1!$B$2:$B$6</c:f>
              <c:numCache>
                <c:formatCode>0.0</c:formatCode>
                <c:ptCount val="5"/>
                <c:pt idx="0">
                  <c:v>8.2885168909730069</c:v>
                </c:pt>
                <c:pt idx="1">
                  <c:v>8.2312504032891542</c:v>
                </c:pt>
                <c:pt idx="2">
                  <c:v>8.0569489444154652</c:v>
                </c:pt>
                <c:pt idx="3">
                  <c:v>8.0213961833227057</c:v>
                </c:pt>
                <c:pt idx="4">
                  <c:v>7.9372919143558374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04-46C0-BD47-3CC1154CA1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Sheet1!$C$2:$C$6</c:f>
              <c:numCache>
                <c:formatCode>0.0</c:formatCode>
                <c:ptCount val="5"/>
                <c:pt idx="0">
                  <c:v>1.7114831090269931</c:v>
                </c:pt>
                <c:pt idx="1">
                  <c:v>1.7687495967108458</c:v>
                </c:pt>
                <c:pt idx="2">
                  <c:v>1.9430510555845348</c:v>
                </c:pt>
                <c:pt idx="3">
                  <c:v>1.9786038166772943</c:v>
                </c:pt>
                <c:pt idx="4">
                  <c:v>2.0627080856441626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04-46C0-BD47-3CC1154CA1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0.52822132872103911</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0.37524634927700351</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0.10461587663935656</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1.0921748522826888</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0.10461587663935745</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0.37524634927700262</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0.37669088140838092</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8.7148452928580245</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4.2114032246930222E-2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0.36104903720302417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0.10065777217970506</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1.0508528054537649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0.10065777217970506</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1.109744038540228E-2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8.8679018150031368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0.84107295000047966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0.61008703189619773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0.17008770316112898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1.7756913963976872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0.17008770316112987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0.61008703189619773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1.3261535565666449E-2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7.6372759652832336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0.45618055563371485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0.76299392726191861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0.21271700237672153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2.2207352087647525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0.21271700237672153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0.76299392726191861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0.41700174717719385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7.7049785400122239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8.5777204207795332</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7.8630187789454196</c:v>
                </c:pt>
                <c:pt idx="1">
                  <c:v>7.9254598636581957</c:v>
                </c:pt>
                <c:pt idx="2">
                  <c:v>8.1996924865759269</c:v>
                </c:pt>
                <c:pt idx="3">
                  <c:v>8.2907472654459173</c:v>
                </c:pt>
                <c:pt idx="4">
                  <c:v>8.3168233198806369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E7-4430-947E-331FF046169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2.1369812210545804</c:v>
                </c:pt>
                <c:pt idx="1">
                  <c:v>2.0745401363418043</c:v>
                </c:pt>
                <c:pt idx="2">
                  <c:v>1.8003075134240731</c:v>
                </c:pt>
                <c:pt idx="3">
                  <c:v>1.7092527345540827</c:v>
                </c:pt>
                <c:pt idx="4">
                  <c:v>1.6831766801193631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E7-4430-947E-331FF046169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Sheet1!$B$2:$B$6</c:f>
              <c:numCache>
                <c:formatCode>0.0</c:formatCode>
                <c:ptCount val="5"/>
                <c:pt idx="0">
                  <c:v>8.7162157160469143</c:v>
                </c:pt>
                <c:pt idx="1">
                  <c:v>8.6752227193185139</c:v>
                </c:pt>
                <c:pt idx="2">
                  <c:v>8.5777204207795332</c:v>
                </c:pt>
                <c:pt idx="3">
                  <c:v>8.5613938341880633</c:v>
                </c:pt>
                <c:pt idx="4">
                  <c:v>8.5251358701187705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E3-4EFE-BA26-CE6C2BF8BD3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Sheet1!$C$2:$C$6</c:f>
              <c:numCache>
                <c:formatCode>0.0</c:formatCode>
                <c:ptCount val="5"/>
                <c:pt idx="0">
                  <c:v>1.2837842839530857</c:v>
                </c:pt>
                <c:pt idx="1">
                  <c:v>1.3247772806814861</c:v>
                </c:pt>
                <c:pt idx="2">
                  <c:v>1.4222795792204668</c:v>
                </c:pt>
                <c:pt idx="3">
                  <c:v>1.4386061658119367</c:v>
                </c:pt>
                <c:pt idx="4">
                  <c:v>1.4748641298812295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E3-4EFE-BA26-CE6C2BF8BD3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4.4933763490712764E-2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0.22087314347180076</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6.1577781036147528E-2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0.64286326385137826</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6.1577781036147528E-2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0.18706148925838839</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9.5048679901344091</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0.19769917609679943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0.12826948057451748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1.3391151085202084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0.12826948057451837</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0.46008938466550831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0.44388375214171027</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7.5132424558586868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9.2991692681798526</c:v>
                </c:pt>
                <c:pt idx="1">
                  <c:v>7.0899347838446891</c:v>
                </c:pt>
                <c:pt idx="2">
                  <c:v>8.9384179168272659</c:v>
                </c:pt>
                <c:pt idx="3">
                  <c:v>8.1968251700778847</c:v>
                </c:pt>
                <c:pt idx="4">
                  <c:v>7.5112595248104794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7.8492334958346444</c:v>
                </c:pt>
                <c:pt idx="1">
                  <c:v>5.8851012688846627</c:v>
                </c:pt>
                <c:pt idx="2">
                  <c:v>7.9298290009492707</c:v>
                </c:pt>
                <c:pt idx="3">
                  <c:v>7.5969955958583961</c:v>
                </c:pt>
                <c:pt idx="4">
                  <c:v>6.9389663609804657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0.49691075269032403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0.34364236391165104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9.5804921807514987E-2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1.0001897387314136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9.5804921807514987E-2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0.34364236391165015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0.17364903314367375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8.4668570906353331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0.28193282414930021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0.10069192456746556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1.0512093515178549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0.10069192456746556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0.36117153829213144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0.19712063899673637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8.4151855871391277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0.32183057128445647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0.12089006676091341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1.2620750793132665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0.12089006676091252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0.43362018914459277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0.10153340120692889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8.2804225875256527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0.25038085842028224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0.26214897181661456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7.3085173378879986E-2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0.76299880097838368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7.3085173378879986E-2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0.20768963095791193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9.2650518772968038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0.15917007230965385</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0.31582756882525143</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8.8050364895466693E-2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0.91923326900614555</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8.8050364895465805E-2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0.31582756882525231</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0.13956695826864518</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8.5984153568667239</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8.5861034454736007</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Sheet1!$B$2:$B$6</c:f>
              <c:numCache>
                <c:formatCode>0.0</c:formatCode>
                <c:ptCount val="5"/>
                <c:pt idx="0">
                  <c:v>7.0133553853424173</c:v>
                </c:pt>
                <c:pt idx="1">
                  <c:v>7.7702286382242036</c:v>
                </c:pt>
                <c:pt idx="2">
                  <c:v>7.7835880115174199</c:v>
                </c:pt>
                <c:pt idx="3">
                  <c:v>7.9019061845314669</c:v>
                </c:pt>
                <c:pt idx="4">
                  <c:v>7.945728387081135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57-430C-AE55-0D63EC99254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Sheet1!$C$2:$C$6</c:f>
              <c:numCache>
                <c:formatCode>0.0</c:formatCode>
                <c:ptCount val="5"/>
                <c:pt idx="0">
                  <c:v>2.9866446146575827</c:v>
                </c:pt>
                <c:pt idx="1">
                  <c:v>2.2297713617757964</c:v>
                </c:pt>
                <c:pt idx="2">
                  <c:v>2.2164119884825801</c:v>
                </c:pt>
                <c:pt idx="3">
                  <c:v>2.0980938154685331</c:v>
                </c:pt>
                <c:pt idx="4">
                  <c:v>2.054271612918865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57-430C-AE55-0D63EC99254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Sheet1!$B$2:$B$6</c:f>
              <c:numCache>
                <c:formatCode>0.0</c:formatCode>
                <c:ptCount val="5"/>
                <c:pt idx="0">
                  <c:v>8.5861034454736007</c:v>
                </c:pt>
                <c:pt idx="1">
                  <c:v>8.3806246286702031</c:v>
                </c:pt>
                <c:pt idx="2">
                  <c:v>8.2597792679950217</c:v>
                </c:pt>
                <c:pt idx="3">
                  <c:v>8.2225159946689956</c:v>
                </c:pt>
                <c:pt idx="4">
                  <c:v>8.0473511941219318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0B5-4085-8072-F10A913C0E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Sheet1!$C$2:$C$6</c:f>
              <c:numCache>
                <c:formatCode>0.0</c:formatCode>
                <c:ptCount val="5"/>
                <c:pt idx="0">
                  <c:v>1.4138965545263993</c:v>
                </c:pt>
                <c:pt idx="1">
                  <c:v>1.6193753713297969</c:v>
                </c:pt>
                <c:pt idx="2">
                  <c:v>1.7402207320049783</c:v>
                </c:pt>
                <c:pt idx="3">
                  <c:v>1.7774840053310044</c:v>
                </c:pt>
                <c:pt idx="4">
                  <c:v>1.9526488058780682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0B5-4085-8072-F10A913C0E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1.1531125196340142E-2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0.23173072475426615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6.4604793520711468E-2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0.67446484307039256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6.4604793520711468E-2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0.17399865078533239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9.531414631181562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0.2623250916169102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9.6384959199909304E-2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1.0062452464966647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9.6384959199909304E-2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7.1288354931642317E-3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9.136960921394552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5.7690871546691591</c:v>
                </c:pt>
                <c:pt idx="1">
                  <c:v>8.2087680451427545</c:v>
                </c:pt>
                <c:pt idx="2">
                  <c:v>4.538052867936309</c:v>
                </c:pt>
                <c:pt idx="3">
                  <c:v>7.5144537945835754</c:v>
                </c:pt>
                <c:pt idx="4">
                  <c:v>8.8679018150031368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6.5441704220939876</c:v>
                </c:pt>
                <c:pt idx="1">
                  <c:v>8.8082713417254546</c:v>
                </c:pt>
                <c:pt idx="2">
                  <c:v>4.9198767003185759</c:v>
                </c:pt>
                <c:pt idx="3">
                  <c:v>7.8925066566075044</c:v>
                </c:pt>
                <c:pt idx="4">
                  <c:v>8.9870196959314921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0.81167980900829484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0.35261290320848993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3.6812284888870934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0.35261290320848993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0.71532543804989679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7.0899347838446891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4.6991384309692741E-2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0.22790630077839058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2.1293609215388267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8.03243595616477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0.14780855024632888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0.51657832009667626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0.14401817343173473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1.503529218954629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0.14401817343173384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0.48213964162297529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9.1783244460420672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6.7436974420783518</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Sheet1!$B$2:$B$6</c:f>
              <c:numCache>
                <c:formatCode>0.0</c:formatCode>
                <c:ptCount val="5"/>
                <c:pt idx="0">
                  <c:v>5.0037877852054269</c:v>
                </c:pt>
                <c:pt idx="1">
                  <c:v>5.1826504654438956</c:v>
                </c:pt>
                <c:pt idx="2">
                  <c:v>5.8554043212781739</c:v>
                </c:pt>
                <c:pt idx="3">
                  <c:v>6.0178498878683477</c:v>
                </c:pt>
                <c:pt idx="4">
                  <c:v>6.1651054939713754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686-4C9D-955B-4D519AF3EC4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Sheet1!$C$2:$C$6</c:f>
              <c:numCache>
                <c:formatCode>0.0</c:formatCode>
                <c:ptCount val="5"/>
                <c:pt idx="0">
                  <c:v>4.9962122147945731</c:v>
                </c:pt>
                <c:pt idx="1">
                  <c:v>4.8173495345561044</c:v>
                </c:pt>
                <c:pt idx="2">
                  <c:v>4.1445956787218261</c:v>
                </c:pt>
                <c:pt idx="3">
                  <c:v>3.9821501121316523</c:v>
                </c:pt>
                <c:pt idx="4">
                  <c:v>3.8348945060286246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686-4C9D-955B-4D519AF3EC4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Sheet1!$B$2:$B$6</c:f>
              <c:numCache>
                <c:formatCode>0.0</c:formatCode>
                <c:ptCount val="5"/>
                <c:pt idx="0">
                  <c:v>6.7723565425011287</c:v>
                </c:pt>
                <c:pt idx="1">
                  <c:v>6.7436974420783518</c:v>
                </c:pt>
                <c:pt idx="2">
                  <c:v>6.5899181267490254</c:v>
                </c:pt>
                <c:pt idx="3">
                  <c:v>6.5389704282911332</c:v>
                </c:pt>
                <c:pt idx="4">
                  <c:v>6.3617649314728073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61D-4FB9-94E5-4AE9A790B93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Sheet1!$C$2:$C$6</c:f>
              <c:numCache>
                <c:formatCode>0.0</c:formatCode>
                <c:ptCount val="5"/>
                <c:pt idx="0">
                  <c:v>3.2276434574988713</c:v>
                </c:pt>
                <c:pt idx="1">
                  <c:v>3.2563025579216482</c:v>
                </c:pt>
                <c:pt idx="2">
                  <c:v>3.4100818732509746</c:v>
                </c:pt>
                <c:pt idx="3">
                  <c:v>3.4610295717088668</c:v>
                </c:pt>
                <c:pt idx="4">
                  <c:v>3.6382350685271927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61D-4FB9-94E5-4AE9A790B93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0.26523496231420074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0.25281037038756082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2.6393042605321764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0.25281037038756082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0.90680469919810403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0.29379583068335791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6.6942475089294167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0.39411557309636702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0.61896157998433932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0.17256186081731339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1.8015212499483315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0.17256186081731428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0.61896157998433843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7.5206996768905299E-2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6.7931473752272877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Sheet1!$B$2:$B$6</c:f>
              <c:numCache>
                <c:formatCode>0.0</c:formatCode>
                <c:ptCount val="5"/>
                <c:pt idx="0">
                  <c:v>5.2664036936926504</c:v>
                </c:pt>
                <c:pt idx="1">
                  <c:v>5.6679280793464129</c:v>
                </c:pt>
                <c:pt idx="2">
                  <c:v>5.7517285572307904</c:v>
                </c:pt>
                <c:pt idx="3">
                  <c:v>5.775668032936716</c:v>
                </c:pt>
                <c:pt idx="4">
                  <c:v>5.9361313180155673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86F-4CA8-A334-CEC200FAF6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Sheet1!$C$2:$C$6</c:f>
              <c:numCache>
                <c:formatCode>0.0</c:formatCode>
                <c:ptCount val="5"/>
                <c:pt idx="0">
                  <c:v>4.7335963063073496</c:v>
                </c:pt>
                <c:pt idx="1">
                  <c:v>4.3320719206535871</c:v>
                </c:pt>
                <c:pt idx="2">
                  <c:v>4.2482714427692096</c:v>
                </c:pt>
                <c:pt idx="3">
                  <c:v>4.224331967063284</c:v>
                </c:pt>
                <c:pt idx="4">
                  <c:v>4.0638686819844327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86F-4CA8-A334-CEC200FAF6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42937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RBD | Dorset County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45662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RBD | Dorset County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40051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RBD | Dorset County Hospital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Dorset County Hospital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5736662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33565302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94934991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84515887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Dorset County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Wards being suitable for children and young people's ages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feeling able to ask staff questions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noProof="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clear explanations about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797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179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54573132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20867938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32121443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p71. Overall, do you feel you (the parent / carer) were well looked after by the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50919777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p48. Was your child given enough privacy when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Dorset County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Overall experience: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well looked after by staff</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being kept informed while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being given enough privacy during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797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179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2847126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6663630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99703C30-8EE4-BB97-485E-E8749743EFD2}"/>
              </a:ext>
            </a:extLst>
          </p:cNvPr>
          <p:cNvGraphicFramePr/>
          <p:nvPr>
            <p:extLst>
              <p:ext uri="{D42A27DB-BD31-4B8C-83A1-F6EECF244321}">
                <p14:modId xmlns:p14="http://schemas.microsoft.com/office/powerpoint/2010/main" val="14458199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7692F07C-F30E-E305-647E-C4226F07A76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465472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820104903"/>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119921393"/>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825153830"/>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5303288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811829732"/>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79361592"/>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6796916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422800304"/>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882244296"/>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42243206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DFE60400-449B-819A-76EE-908A8163AB68}"/>
              </a:ext>
            </a:extLst>
          </p:cNvPr>
          <p:cNvGraphicFramePr/>
          <p:nvPr>
            <p:extLst>
              <p:ext uri="{D42A27DB-BD31-4B8C-83A1-F6EECF244321}">
                <p14:modId xmlns:p14="http://schemas.microsoft.com/office/powerpoint/2010/main" val="23045053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CA4E51D-EDFB-93E3-FAB2-81D7B0D454F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005939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305559969"/>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367754509"/>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363675319"/>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8026941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994629980"/>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5183035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197145145"/>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5480210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4129890173"/>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221372622"/>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2076232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3ACCA30-DD29-9BFD-B2F7-A81F70E171FE}"/>
              </a:ext>
            </a:extLst>
          </p:cNvPr>
          <p:cNvGraphicFramePr/>
          <p:nvPr>
            <p:extLst>
              <p:ext uri="{D42A27DB-BD31-4B8C-83A1-F6EECF244321}">
                <p14:modId xmlns:p14="http://schemas.microsoft.com/office/powerpoint/2010/main" val="29548185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5306AFE5-E8CB-977A-D5EE-5B0DF09C5B0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32176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71164064"/>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952823333"/>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600042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4170906618"/>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0928115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542325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5DF18A9F-C00B-5F4B-780C-A39C44AEE13A}"/>
              </a:ext>
            </a:extLst>
          </p:cNvPr>
          <p:cNvGraphicFramePr/>
          <p:nvPr>
            <p:extLst>
              <p:ext uri="{D42A27DB-BD31-4B8C-83A1-F6EECF244321}">
                <p14:modId xmlns:p14="http://schemas.microsoft.com/office/powerpoint/2010/main" val="10418891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6A5C6FC1-CE5F-F1A2-68A2-F1673296F86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226020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8108502"/>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175775944"/>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708067499"/>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36894125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993382279"/>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355469279"/>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5553169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99097529"/>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3188245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992540562"/>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8292423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8537420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68EE913-D006-1783-EE65-2B95FCE362E7}"/>
              </a:ext>
            </a:extLst>
          </p:cNvPr>
          <p:cNvGraphicFramePr/>
          <p:nvPr>
            <p:extLst>
              <p:ext uri="{D42A27DB-BD31-4B8C-83A1-F6EECF244321}">
                <p14:modId xmlns:p14="http://schemas.microsoft.com/office/powerpoint/2010/main" val="26368766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5CB6255-E441-7E7A-3C8C-9B1B84E5AD6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85529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463691537"/>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980005405"/>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694866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182430716"/>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2538569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1989437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CB9A6AA3-FF0C-B407-E3EB-E2C709A07946}"/>
              </a:ext>
            </a:extLst>
          </p:cNvPr>
          <p:cNvGraphicFramePr/>
          <p:nvPr>
            <p:extLst>
              <p:ext uri="{D42A27DB-BD31-4B8C-83A1-F6EECF244321}">
                <p14:modId xmlns:p14="http://schemas.microsoft.com/office/powerpoint/2010/main" val="15608703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DAC904B7-AA81-D2D8-1EAA-0002D524EFC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793302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529200300"/>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7926939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806451694"/>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795259121"/>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385284356"/>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3970016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428729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50CB31A-858F-321D-609C-C5A56D5AC34D}"/>
              </a:ext>
            </a:extLst>
          </p:cNvPr>
          <p:cNvGraphicFramePr/>
          <p:nvPr>
            <p:extLst>
              <p:ext uri="{D42A27DB-BD31-4B8C-83A1-F6EECF244321}">
                <p14:modId xmlns:p14="http://schemas.microsoft.com/office/powerpoint/2010/main" val="20611641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2EF20FA-608A-6B1D-2419-5D603D004D3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350182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663966248"/>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2915052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138115891"/>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474192126"/>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4124161300"/>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744800127"/>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1358495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158973309"/>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549355524"/>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2865997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3994342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7552489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29937A5-7AEB-4DA6-EFB0-DF7332F918F5}"/>
              </a:ext>
            </a:extLst>
          </p:cNvPr>
          <p:cNvGraphicFramePr/>
          <p:nvPr>
            <p:extLst>
              <p:ext uri="{D42A27DB-BD31-4B8C-83A1-F6EECF244321}">
                <p14:modId xmlns:p14="http://schemas.microsoft.com/office/powerpoint/2010/main" val="15825102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49225E6-C408-0C82-DEC6-1A914697871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80628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587372596"/>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340363212"/>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866167227"/>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490072073"/>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3384010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0342906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5335371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EA33F75-75D3-7C75-32B5-627E37160F14}"/>
              </a:ext>
            </a:extLst>
          </p:cNvPr>
          <p:cNvGraphicFramePr/>
          <p:nvPr>
            <p:extLst>
              <p:ext uri="{D42A27DB-BD31-4B8C-83A1-F6EECF244321}">
                <p14:modId xmlns:p14="http://schemas.microsoft.com/office/powerpoint/2010/main" val="40315391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688AFB5-F903-0256-6C6E-F8C8FAD90A1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012316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844104097"/>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554157402"/>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951821297"/>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3601021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836040418"/>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4074239010"/>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7931863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324156262"/>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106054967"/>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3113496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9485558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1F996D3-EC28-93C6-FDF1-40A9799F5EA6}"/>
              </a:ext>
            </a:extLst>
          </p:cNvPr>
          <p:cNvGraphicFramePr/>
          <p:nvPr>
            <p:extLst>
              <p:ext uri="{D42A27DB-BD31-4B8C-83A1-F6EECF244321}">
                <p14:modId xmlns:p14="http://schemas.microsoft.com/office/powerpoint/2010/main" val="18634287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F8E9B31-7A40-E395-F250-079BD57B78B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87289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385864343"/>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4174572531"/>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8466175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653991963"/>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389468259"/>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4143178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673835112"/>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946176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5592738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66C25B7-B50D-3C85-946A-017B6FAEFFCA}"/>
              </a:ext>
            </a:extLst>
          </p:cNvPr>
          <p:cNvGraphicFramePr/>
          <p:nvPr>
            <p:extLst>
              <p:ext uri="{D42A27DB-BD31-4B8C-83A1-F6EECF244321}">
                <p14:modId xmlns:p14="http://schemas.microsoft.com/office/powerpoint/2010/main" val="2995822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4731E84-2FEE-A81B-3F1F-9672BA78676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82597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723566751"/>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168260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27487768"/>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7769811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9129980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626AC66-7424-2894-E4F9-6A577180B3A1}"/>
              </a:ext>
            </a:extLst>
          </p:cNvPr>
          <p:cNvGraphicFramePr/>
          <p:nvPr>
            <p:extLst>
              <p:ext uri="{D42A27DB-BD31-4B8C-83A1-F6EECF244321}">
                <p14:modId xmlns:p14="http://schemas.microsoft.com/office/powerpoint/2010/main" val="23860753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B981251-2B7D-BF42-49EF-6D513FF5315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176724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065029141"/>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1009660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328246419"/>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724725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3108925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0EE0135-1054-1568-C2EA-077E727F0146}"/>
              </a:ext>
            </a:extLst>
          </p:cNvPr>
          <p:cNvGraphicFramePr/>
          <p:nvPr>
            <p:extLst>
              <p:ext uri="{D42A27DB-BD31-4B8C-83A1-F6EECF244321}">
                <p14:modId xmlns:p14="http://schemas.microsoft.com/office/powerpoint/2010/main" val="2679212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9DC0EF4-715C-CD80-4B9F-2DA20B133F5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666146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7458254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467888178"/>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718339052"/>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4145165875"/>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40075663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215568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2510113-DB01-D55C-C76F-896C00051AE9}"/>
              </a:ext>
            </a:extLst>
          </p:cNvPr>
          <p:cNvGraphicFramePr/>
          <p:nvPr>
            <p:extLst>
              <p:ext uri="{D42A27DB-BD31-4B8C-83A1-F6EECF244321}">
                <p14:modId xmlns:p14="http://schemas.microsoft.com/office/powerpoint/2010/main" val="41794649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4E7FDA8-019F-54B6-4CA9-43099500060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13500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803342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13607972"/>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3121498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4227598474"/>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0161125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8857368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B327F9C-1828-236A-583F-24059F943593}"/>
              </a:ext>
            </a:extLst>
          </p:cNvPr>
          <p:cNvGraphicFramePr/>
          <p:nvPr>
            <p:extLst>
              <p:ext uri="{D42A27DB-BD31-4B8C-83A1-F6EECF244321}">
                <p14:modId xmlns:p14="http://schemas.microsoft.com/office/powerpoint/2010/main" val="6647170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5B12E4B-62FA-674C-E50B-B59A64A93AA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711231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174339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47229323"/>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0213168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8952867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502D82B-EA9B-43B0-E052-B7F192936061}"/>
              </a:ext>
            </a:extLst>
          </p:cNvPr>
          <p:cNvGraphicFramePr/>
          <p:nvPr>
            <p:extLst>
              <p:ext uri="{D42A27DB-BD31-4B8C-83A1-F6EECF244321}">
                <p14:modId xmlns:p14="http://schemas.microsoft.com/office/powerpoint/2010/main" val="29535063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B82AD67-AF9D-5EF3-018D-990CD8DE130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331965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42891248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722841895"/>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1370715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4800498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1404581-F65F-B49F-5FAD-258EF3858957}"/>
              </a:ext>
            </a:extLst>
          </p:cNvPr>
          <p:cNvGraphicFramePr/>
          <p:nvPr>
            <p:extLst>
              <p:ext uri="{D42A27DB-BD31-4B8C-83A1-F6EECF244321}">
                <p14:modId xmlns:p14="http://schemas.microsoft.com/office/powerpoint/2010/main" val="2622614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CD0713F-E269-F16C-A014-C9EA55AE60B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347219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127353805"/>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5867855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500483361"/>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4256035089"/>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9369277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4891732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B50F13B-44EE-97A5-295F-230E999CA013}"/>
              </a:ext>
            </a:extLst>
          </p:cNvPr>
          <p:cNvGraphicFramePr/>
          <p:nvPr>
            <p:extLst>
              <p:ext uri="{D42A27DB-BD31-4B8C-83A1-F6EECF244321}">
                <p14:modId xmlns:p14="http://schemas.microsoft.com/office/powerpoint/2010/main" val="4287583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3DE55E6-8358-9C02-4990-42D4FD2D8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522795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027441767"/>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0398378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734482248"/>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954629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7345321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0C7B73A-7ABA-5093-7708-756C493DECDD}"/>
              </a:ext>
            </a:extLst>
          </p:cNvPr>
          <p:cNvGraphicFramePr/>
          <p:nvPr>
            <p:extLst>
              <p:ext uri="{D42A27DB-BD31-4B8C-83A1-F6EECF244321}">
                <p14:modId xmlns:p14="http://schemas.microsoft.com/office/powerpoint/2010/main" val="2523382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C598A6B-F9A5-576D-7502-B2A87F6246C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00863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124876279"/>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708551612"/>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804440221"/>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910691954"/>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29159450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6957353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BDF6B1A-593F-0D71-0A80-8236879AA7FC}"/>
              </a:ext>
            </a:extLst>
          </p:cNvPr>
          <p:cNvGraphicFramePr/>
          <p:nvPr>
            <p:extLst>
              <p:ext uri="{D42A27DB-BD31-4B8C-83A1-F6EECF244321}">
                <p14:modId xmlns:p14="http://schemas.microsoft.com/office/powerpoint/2010/main" val="18150406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84E931A-5EF2-EA3C-C17D-4E0241D6985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182664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805257246"/>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934298950"/>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893354870"/>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967483086"/>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1727554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8760154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8004509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514BF32-0F40-5062-DE2D-FF6B4B8B3952}"/>
              </a:ext>
            </a:extLst>
          </p:cNvPr>
          <p:cNvGraphicFramePr/>
          <p:nvPr>
            <p:extLst>
              <p:ext uri="{D42A27DB-BD31-4B8C-83A1-F6EECF244321}">
                <p14:modId xmlns:p14="http://schemas.microsoft.com/office/powerpoint/2010/main" val="18424245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AB5925B-8617-AC84-ACAF-06354C5E211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252983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797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841435406"/>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417007979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149626931"/>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416767964"/>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857144815"/>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20419464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977224533"/>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4288001642"/>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9446934"/>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782309826"/>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6973766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5473355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23DFF53-018C-225C-7B9B-74C3513AFAE2}"/>
              </a:ext>
            </a:extLst>
          </p:cNvPr>
          <p:cNvGraphicFramePr/>
          <p:nvPr>
            <p:extLst>
              <p:ext uri="{D42A27DB-BD31-4B8C-83A1-F6EECF244321}">
                <p14:modId xmlns:p14="http://schemas.microsoft.com/office/powerpoint/2010/main" val="32110105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06FC17C-20CF-EE33-4F73-286B101D46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731540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46173184"/>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263755804"/>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074082388"/>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989105228"/>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5355028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c20_2. Did any of the following bother you when you were in the waiting area?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p35. Were you able to be with your child as much as you wanted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40493942"/>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 Were you involved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c23.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p33. How suitable was the ward for someone your child's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p34. How clean was the hospital room or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p46. Did staff play with your child or do any activities with them while they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p67. To what extent did you understand the information you were given about caring for your child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p71. Overall, do you feel you (the parent / carer) were well looked after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p73. Overall, do you feel you (the parent / carer) were treated with kindness and compassion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29845688"/>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p55. Was hospital food available for your child outside of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p63. Before your child's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p65.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80316346"/>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p56. If your child used the hospital Wi-Fi, was it good enough to do what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67154785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11966</Words>
  <Application>Microsoft Office PowerPoint</Application>
  <PresentationFormat>Widescreen</PresentationFormat>
  <Paragraphs>1604</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Dorset County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2025-05-23T12:35:38Z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